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85" r:id="rId2"/>
    <p:sldId id="268" r:id="rId3"/>
    <p:sldId id="267" r:id="rId4"/>
    <p:sldId id="284" r:id="rId5"/>
    <p:sldId id="272" r:id="rId6"/>
    <p:sldId id="292" r:id="rId7"/>
    <p:sldId id="301" r:id="rId8"/>
    <p:sldId id="293" r:id="rId9"/>
    <p:sldId id="294" r:id="rId10"/>
    <p:sldId id="295" r:id="rId11"/>
    <p:sldId id="307" r:id="rId12"/>
    <p:sldId id="310" r:id="rId13"/>
    <p:sldId id="309" r:id="rId14"/>
    <p:sldId id="31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00"/>
    <p:restoredTop sz="94696"/>
  </p:normalViewPr>
  <p:slideViewPr>
    <p:cSldViewPr snapToGrid="0" snapToObjects="1" showGuides="1">
      <p:cViewPr>
        <p:scale>
          <a:sx n="108" d="100"/>
          <a:sy n="108" d="100"/>
        </p:scale>
        <p:origin x="1088" y="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D5A2A-B927-504B-90F4-B6EAE6B0FCB2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455FA-72F8-AB48-BB3A-E9DE39AF48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2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6EC8AE4-B668-4B6C-AA9A-CBCB46272764}" type="slidenum">
              <a:rPr lang="en-US"/>
              <a:pPr/>
              <a:t>1</a:t>
            </a:fld>
            <a:endParaRPr lang="en-US"/>
          </a:p>
        </p:txBody>
      </p:sp>
      <p:sp>
        <p:nvSpPr>
          <p:cNvPr id="20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3738"/>
            <a:ext cx="4575175" cy="3430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ACB50C-DFCC-A140-99BD-38021D23E6B9}" type="slidenum">
              <a:rPr lang="en-US"/>
              <a:pPr/>
              <a:t>2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4FED74-3192-4804-810E-26169ADDC3F6}" type="slidenum">
              <a:rPr lang="en-US"/>
              <a:pPr/>
              <a:t>4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3738"/>
            <a:ext cx="4575175" cy="3430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6005" rIns="0" bIns="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endParaRPr lang="en-US" sz="1800" dirty="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6A40A1-4845-E44F-90C4-D9727BE2CDBA}" type="slidenum">
              <a:rPr lang="en-US"/>
              <a:pPr/>
              <a:t>5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64910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F92A4-D02B-463D-8352-B0CB75414F0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24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F92A4-D02B-463D-8352-B0CB75414F0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59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F92A4-D02B-463D-8352-B0CB75414F0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2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F92A4-D02B-463D-8352-B0CB75414F0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17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F92A4-D02B-463D-8352-B0CB75414F0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88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z="1100" dirty="0" err="1" smtClean="0">
                <a:latin typeface="Times New Roman" charset="0"/>
                <a:ea typeface="Times New Roman" charset="0"/>
                <a:cs typeface="Times New Roman" charset="0"/>
              </a:rPr>
              <a:t>Valassis</a:t>
            </a:r>
            <a:r>
              <a:rPr lang="en-US" sz="1100" dirty="0" smtClean="0">
                <a:latin typeface="Times New Roman" charset="0"/>
                <a:ea typeface="Times New Roman" charset="0"/>
                <a:cs typeface="Times New Roman" charset="0"/>
              </a:rPr>
              <a:t>,</a:t>
            </a:r>
            <a:r>
              <a:rPr lang="en-US" sz="1100" baseline="0" dirty="0" smtClean="0">
                <a:latin typeface="Times New Roman" charset="0"/>
                <a:ea typeface="Times New Roman" charset="0"/>
                <a:cs typeface="Times New Roman" charset="0"/>
              </a:rPr>
              <a:t> a direct mail marking company, donated this postal data to us. </a:t>
            </a:r>
            <a:r>
              <a:rPr lang="en-US" sz="1100" dirty="0" smtClean="0">
                <a:latin typeface="Times New Roman" charset="0"/>
                <a:ea typeface="Times New Roman" charset="0"/>
                <a:cs typeface="Times New Roman" charset="0"/>
              </a:rPr>
              <a:t>We made a web app to display the data – and the metadata.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7E4848-E1E9-274E-AD0C-0691D7E95A9B}" type="slidenum">
              <a:rPr lang="en-US"/>
              <a:pPr/>
              <a:t>11</a:t>
            </a:fld>
            <a:endParaRPr lang="en-US"/>
          </a:p>
        </p:txBody>
      </p:sp>
      <p:sp>
        <p:nvSpPr>
          <p:cNvPr id="45061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www.GNOCDC.org</a:t>
            </a:r>
          </a:p>
        </p:txBody>
      </p:sp>
    </p:spTree>
    <p:extLst>
      <p:ext uri="{BB962C8B-B14F-4D97-AF65-F5344CB8AC3E}">
        <p14:creationId xmlns:p14="http://schemas.microsoft.com/office/powerpoint/2010/main" val="630815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96CF18-F0C4-2B44-9B12-BDFC7D4FF2A6}" type="slidenum">
              <a:rPr lang="en-US"/>
              <a:pPr/>
              <a:t>12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100" dirty="0" smtClean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1205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www.GNOCDC.org</a:t>
            </a:r>
          </a:p>
        </p:txBody>
      </p:sp>
    </p:spTree>
    <p:extLst>
      <p:ext uri="{BB962C8B-B14F-4D97-AF65-F5344CB8AC3E}">
        <p14:creationId xmlns:p14="http://schemas.microsoft.com/office/powerpoint/2010/main" val="2023478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100" dirty="0" smtClean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718CC3-6E4C-364C-9D11-21D616B565A6}" type="slidenum">
              <a:rPr lang="en-US">
                <a:latin typeface="Calibri" charset="0"/>
              </a:rPr>
              <a:pPr/>
              <a:t>13</a:t>
            </a:fld>
            <a:endParaRPr lang="en-US">
              <a:latin typeface="Calibri" charset="0"/>
            </a:endParaRPr>
          </a:p>
        </p:txBody>
      </p:sp>
      <p:sp>
        <p:nvSpPr>
          <p:cNvPr id="71685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www.GNOCDC.org</a:t>
            </a:r>
          </a:p>
        </p:txBody>
      </p:sp>
    </p:spTree>
    <p:extLst>
      <p:ext uri="{BB962C8B-B14F-4D97-AF65-F5344CB8AC3E}">
        <p14:creationId xmlns:p14="http://schemas.microsoft.com/office/powerpoint/2010/main" val="10909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6EC8AE4-B668-4B6C-AA9A-CBCB46272764}" type="slidenum">
              <a:rPr lang="en-US"/>
              <a:pPr/>
              <a:t>14</a:t>
            </a:fld>
            <a:endParaRPr lang="en-US"/>
          </a:p>
        </p:txBody>
      </p:sp>
      <p:sp>
        <p:nvSpPr>
          <p:cNvPr id="20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3738"/>
            <a:ext cx="4575175" cy="3430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33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0" y="273629"/>
            <a:ext cx="8225280" cy="1142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6481" y="6247376"/>
            <a:ext cx="2126880" cy="469489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7681" y="6247376"/>
            <a:ext cx="2895840" cy="469489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6321" y="6247376"/>
            <a:ext cx="2126880" cy="469489"/>
          </a:xfrm>
        </p:spPr>
        <p:txBody>
          <a:bodyPr/>
          <a:lstStyle>
            <a:lvl1pPr>
              <a:defRPr/>
            </a:lvl1pPr>
          </a:lstStyle>
          <a:p>
            <a:fld id="{C5356D80-23F2-45D0-82EB-340D966209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46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2B227-856C-B643-933F-D610AFBF11F1}" type="datetimeFigureOut">
              <a:rPr lang="en-US" smtClean="0"/>
              <a:pPr/>
              <a:t>4/21/17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F7DD-2371-2943-A5A5-E7919DE67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hyperlink" Target="http://www.google.com/url?sa=i&amp;rct=j&amp;q=&amp;esrc=s&amp;frm=1&amp;source=images&amp;cd=&amp;cad=rja&amp;docid=PrUj3ZnYY9fmZM&amp;tbnid=7QDR-jqRGywcRM:&amp;ved=0CAUQjRw&amp;url=http://zumaland.com/2011/11/14/&amp;ei=QmpUUrqII-fB2wXs-IDICg&amp;bvm=bv.53760139,d.aWM&amp;psig=AFQjCNFZa6nd5zYwMctefXftXnr3cqJMzA&amp;ust=1381350318350520" TargetMode="External"/><Relationship Id="rId5" Type="http://schemas.openxmlformats.org/officeDocument/2006/relationships/image" Target="../media/image18.jpeg"/><Relationship Id="rId6" Type="http://schemas.openxmlformats.org/officeDocument/2006/relationships/image" Target="../media/image19.png"/><Relationship Id="rId7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png"/><Relationship Id="rId5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1458873"/>
            <a:ext cx="8228160" cy="1144920"/>
          </a:xfrm>
          <a:ln/>
        </p:spPr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" t="5003" r="2617" b="50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 l="2617" t="5003" r="2617" b="500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8397" y="-11749"/>
            <a:ext cx="5234818" cy="3970318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tx2"/>
                </a:solidFill>
              </a:rPr>
              <a:t>Denice W. Ross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Public Interest </a:t>
            </a:r>
            <a:r>
              <a:rPr lang="en-US" sz="2800" dirty="0">
                <a:solidFill>
                  <a:schemeClr val="tx2"/>
                </a:solidFill>
              </a:rPr>
              <a:t>Technology </a:t>
            </a:r>
            <a:r>
              <a:rPr lang="en-US" sz="2800" dirty="0" smtClean="0">
                <a:solidFill>
                  <a:schemeClr val="tx2"/>
                </a:solidFill>
              </a:rPr>
              <a:t>Fellow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New America</a:t>
            </a:r>
          </a:p>
          <a:p>
            <a:endParaRPr lang="en-US" sz="2800" dirty="0">
              <a:solidFill>
                <a:schemeClr val="tx2"/>
              </a:solidFill>
            </a:endParaRPr>
          </a:p>
          <a:p>
            <a:r>
              <a:rPr lang="en-US" sz="3600" b="1" dirty="0" smtClean="0">
                <a:solidFill>
                  <a:schemeClr val="tx2"/>
                </a:solidFill>
              </a:rPr>
              <a:t>Post-Katrina New Orleans: </a:t>
            </a:r>
          </a:p>
          <a:p>
            <a:r>
              <a:rPr lang="en-US" sz="3600" dirty="0" smtClean="0">
                <a:solidFill>
                  <a:schemeClr val="tx2"/>
                </a:solidFill>
              </a:rPr>
              <a:t>A Case Study of a World without Government Data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6085" y="4122819"/>
            <a:ext cx="4976122" cy="1015663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tx2"/>
                </a:solidFill>
              </a:rPr>
              <a:t>@</a:t>
            </a:r>
            <a:r>
              <a:rPr lang="en-US" sz="6000" dirty="0" err="1" smtClean="0">
                <a:solidFill>
                  <a:schemeClr val="tx2"/>
                </a:solidFill>
              </a:rPr>
              <a:t>denicewross</a:t>
            </a:r>
            <a:endParaRPr lang="en-US" sz="60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 rotWithShape="1">
          <a:blip r:embed="rId3"/>
          <a:srcRect l="6185" t="38922" r="9497"/>
          <a:stretch/>
        </p:blipFill>
        <p:spPr bwMode="auto">
          <a:xfrm>
            <a:off x="0" y="166255"/>
            <a:ext cx="9144000" cy="6644501"/>
          </a:xfrm>
          <a:prstGeom prst="rect">
            <a:avLst/>
          </a:prstGeom>
          <a:ln w="127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17.AL1205W.GIF.gif                                             000615BAMacintosh HD                   BF545778:"/>
          <p:cNvPicPr>
            <a:picLocks noChangeAspect="1" noChangeArrowheads="1"/>
          </p:cNvPicPr>
          <p:nvPr/>
        </p:nvPicPr>
        <p:blipFill rotWithShape="1">
          <a:blip r:embed="rId2"/>
          <a:srcRect t="2252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146360"/>
          </a:xfrm>
          <a:ln/>
        </p:spPr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3840" cy="6858000"/>
          </a:xfrm>
          <a:prstGeom prst="rect">
            <a:avLst/>
          </a:prstGeom>
        </p:spPr>
      </p:pic>
      <p:sp>
        <p:nvSpPr>
          <p:cNvPr id="4" name="5-Point Star 3"/>
          <p:cNvSpPr/>
          <p:nvPr/>
        </p:nvSpPr>
        <p:spPr bwMode="auto">
          <a:xfrm>
            <a:off x="1323360" y="3290746"/>
            <a:ext cx="207360" cy="179729"/>
          </a:xfrm>
          <a:prstGeom prst="star5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2945" tIns="41473" rIns="82945" bIns="41473" numCol="1" rtlCol="0" anchor="t" anchorCtr="0" compatLnSpc="1">
            <a:prstTxWarp prst="textNoShape">
              <a:avLst/>
            </a:prstTxWarp>
          </a:bodyPr>
          <a:lstStyle/>
          <a:p>
            <a:pPr defTabSz="414726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1600" dirty="0">
              <a:solidFill>
                <a:srgbClr val="FF0000"/>
              </a:solidFill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33400"/>
            <a:ext cx="8978900" cy="503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3" name="Picture 3" descr="Fema_for_Wo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5867400"/>
            <a:ext cx="19319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48B0E-DC94-4DDC-B86B-483B7597B69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79"/>
          <a:stretch/>
        </p:blipFill>
        <p:spPr bwMode="auto">
          <a:xfrm>
            <a:off x="316459" y="231222"/>
            <a:ext cx="3900654" cy="764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59" y="739001"/>
            <a:ext cx="6855392" cy="11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2213964"/>
            <a:ext cx="79852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…Matt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Fellowes of the Brookings Institution in Washington, which will soon begin publishing a Katrina Index on the rebuilding effort, said it had been 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easier gathering data for Iraq than for New Orleans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038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88" y="3045836"/>
            <a:ext cx="5021140" cy="3745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749" y="140013"/>
            <a:ext cx="5472971" cy="3133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05" y="284555"/>
            <a:ext cx="3469959" cy="4591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480000">
            <a:off x="4169676" y="3228325"/>
            <a:ext cx="4762228" cy="3380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895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48B0E-DC94-4DDC-B86B-483B7597B69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8" descr="Screen Shot 2013-10-07 at 4.14.43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" t="32644" r="9422" b="5594"/>
          <a:stretch/>
        </p:blipFill>
        <p:spPr>
          <a:xfrm>
            <a:off x="123090" y="1583120"/>
            <a:ext cx="8792310" cy="3827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990600" y="253425"/>
            <a:ext cx="71472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solidFill>
                  <a:srgbClr val="032145"/>
                </a:solidFill>
                <a:latin typeface="Garamond" pitchFamily="18" charset="0"/>
                <a:ea typeface="+mj-ea"/>
                <a:cs typeface="Aharoni" pitchFamily="2" charset="-79"/>
              </a:rPr>
              <a:t>The “Official” City Parcel Layer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13" y="1600200"/>
            <a:ext cx="1005651" cy="1030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363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48B0E-DC94-4DDC-B86B-483B7597B69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2" descr="http://i41.photobucket.com/albums/e299/ticktacktina/Tie-Dye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6" y="0"/>
            <a:ext cx="91440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dwross\AppData\Local\Microsoft\Windows\Temporary Internet Files\Content.Outlook\U59NXP96\Casset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840" y="762000"/>
            <a:ext cx="6831646" cy="4330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08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3-10-08 at 8.47.5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23"/>
          <a:stretch/>
        </p:blipFill>
        <p:spPr>
          <a:xfrm>
            <a:off x="0" y="-1"/>
            <a:ext cx="9156382" cy="6858001"/>
          </a:xfrm>
          <a:prstGeom prst="rect">
            <a:avLst/>
          </a:prstGeom>
        </p:spPr>
      </p:pic>
      <p:sp>
        <p:nvSpPr>
          <p:cNvPr id="6" name="AutoShape 4" descr="data:image/jpeg;base64,/9j/4AAQSkZJRgABAQAAAQABAAD/2wCEAAkGBxQSEhQUEhAUFBUUEhYQFBQUFw8QEhUUFRQWFhQUFRQYHCggGBolGxQUITEhJSkrLi4uFx8zODMsNygtLisBCgoKDg0OGhAQGiwcHCUsLCwtLy0sLCwsLCwsLCwsLCwsLCwsLCs3LDcsLDcsKzcsLCwsKzcsLCwrNysrKysrK//AABEIALAAsAMBIgACEQEDEQH/xAAbAAABBQEBAAAAAAAAAAAAAAAEAQIDBQYAB//EADcQAAEDAgQEBAUCBgIDAAAAAAEAAhEDIQQFEjFBUWFxBiKBkRMyobHwUsFCYoLR4fFTcgcVI//EABkBAQADAQEAAAAAAAAAAAAAAAABAgUEA//EACARAAIDAAIDAQEBAAAAAAAAAAABAgMRBDESIUFxQlH/2gAMAwEAAhEDEQA/AK9LC4JVBJwSwuCWEAkJUqgxlbQwuPAWHM8AgIMzxYpMLiew2JWJzLNalXU0lobNgAmZo81Kjy54J1af5GgcvVDU6AkAHV2UaSlpDTabGbbGNwp3BpHAkWMWPG/2VpTynWBeSdgBdWdDwRWgEx2P7leUroLs948eb+GXoVnNs24F/RdVq6tgJ2gW2W8wPhiq07NG3C3+UBnPgxwBfTF5/h/YLzXIg3h6PiTS0xdN5Y6TIIPqrrL87qNd8wI5Hj6qtqYNwJD5B67+iaKBYf1A2XTqfRyOLXZ6HlmYNrNltjFxxCNhed5LjjTqMJMDUJ/68QfovRR0UkCQkITiuhAMIXQnkJEAyEhTyE0hALCWEoSoBAnJISoDlnfG9SKIH6nb9itEs146pk0mEbB9/wCoW+v3QGHo0i8hrRJNgF6d4Y8NtpsBddzt7LJeD8MHVp/SJ916pgxYLg5dr3xRpcKpZ5MIwmAa35WgdgEeygkooqmuI0GCuooavSKsahQ9QyoaRJivEmTCoBbzcCvOcUx1MkHgYPIhe0YyiHWPJeU+LKJpVS2LG4XbxLNeMz+ZBZ5IBbTBgjeAY5rbeHMQX0Gzu0lvsvOaVaPSy23gzFamOZuQdXvY/ZaBmmjXJYXIQImkJxC6EAiaQnlIQgOShclQHLoSrkAiqfFNMHDVJ4CR3BsFbLNeNMQQxjA2fiOI3gcIHW5CAF8EEAVHGwnfpC9IyhzXAQQRZeYZNl7jqpipbX5jAgkAddlYPy0ssytTF+rBf+q64ba1Ke6adFjjBI9bYwKdtJeY5TmlfC3rOJpfqB+IAOfOFs6XibDOYXNxVLaT52iPQrwdbXzTpVsX28Lio0Ddw9bIPFvaBOoD1Cx2Y5r8QmPiOBggtGkHre/0QVCkNn1ahiDoDmT9TKlV6HZhqjiGk2M24EFYb/yDQBY10XDo9/8ASMraAZois14NgHMvzBaYQmbZrh8RTdTe5zXjg5rmkOCmutxmmjztmnBpnnw3Wl8FvIxGnYGm6R2uqEUyJ1AjqAfdaTwNRDqj6n6QGjuTv9FpmPhtoXQuCVAIUickQCFNToSIBUq5cgOXFckKAQlD5jlTq1IlsEgEgG51Nggg8FMVc5SzVT4bnf0XPyG0lh2cKKlNp/4ZLLsGHGrpIhz9QjkRt+ckd/6MOoCkPKdYfrEE6tvM0/MIR+GyloqOmxmZFjz3CtG5eP8AkqdtRC45WPdR3Rq9Y0ZrNsI2hhfgsBLqkt1fxHUZedOwAB37c1o6+DYcNocxpaWaIgQPLEwhMbgWs2BLnEAuJJcRyk8Fa4psMAVZWNnrGtLSlwWHD6AJHmB0uBBHmHzCQhMT4ZbUrfF8rWy1/wAOGkS0RvvH9ytFQwUyWvcybnSZaTtdptw3UpwlThUae7BP0KlWZ0Q6tS0zzMmDbAkgmYPm9AszW8My99WfmLtPKB5R3mN+q9BrYBxEOqmOIA0/YKrzJwbDRwEDskbHHopOtSxMxvhPJxWqP+KC5tOIaABqJcRH0W+qZPpb8jG2MBloI4Hn3TfD2XtiSPml44eYWv7n3V9iWnTB9+imVspS0muqKjmGNCcmE3TwtNdGJLtnJE5IpIESQnFIgFXLlyARNKeUwoBjiiMuxOklp2db14IZxUFQqs4qUcZeux1yUkXlJumoR2KuqTxErIYKuddyTYBXvxobM81lWx8JeJt1WKcfIGzDMWtrsD9ptHVH5rjaYaBJvbiZPQBV9XDtqfM7pBMbqfDZcGm9QutAJI/P9IswtrCMtrk/K4wBxBF+Ss6WJDt7FV3lbs6CpGuDtiJ523VH69llL4ybE1bLK5hUlx9vdXmJNh1hUWIp6ntbzdftxVo+zyskanA4fSwXIOiIECOP7qozXNhHw2mbQ4/cBUVLMKukt+K4tk6QTcNmwlRsN121cfH5SOK7mNx8Yegym5TNKGpqdq6zPJFy4JUAkJE5NKAVcnBIUA1NKeUwhAQvUD0S8Id4QDKb9LgVpcNpqUiHCdxfqsw4I7KMVB0k/wClw8qv+0d/Dt/hhOU4FocWnURNvMZHY/3WmbgqABtVJgbmB1uqpuHJMhGUyeS54zTNB4wXF0WPJa2k1onqeEbovB4NlFsMaAN7cSdyVOylG6HxtUAKkpaHiBMTUE9AFT4aXGrU4MaQO5Cdjq5cdDLud9Aiswwwo4YsG8X6k7q0F0jxb1NmcpiAB0UjVExSNWuYwVSKIahqSJagJWpyaE4IBEhCckKAcAkTgF0IBhCYVKUxwQELgoXhTuUbggBnBRB+lwdyP04oh4Q1VRJJrGTGTi9RqsFi9QEHgrKfdefUsyfQNmlw3AG8H7hWDPFpNhQqzy0rLlTjw1437E17sRAMrP43Gmo7Sy5+gQ9B2IxOzPhNO5N3eyvstyttIc+JJ3J6qrSROuQuU5WKYk3cdyh/ENNzm6WSHEgNjeSRCvYsm0cLfW4f9R93K9NcpzWC+yNdb0yHiDAhj9Q2dvH6uPuqxq22aYQPaWnj9+BWPNEtcQ4QRutVrDFT0fSCKaFDTCmaoJHhOSBOCA4ppTikQD1y5LCAbCaQnwkIQEDlG4KZwUZagB3hQVWo0UyTAElWNDJwBqqHsBt6nipSIZX5thgyowj/AI2uHb5T+3utFl7GOE6RPoh24QVqbf1MkNPDSYlp5bBJlTS2WkQWnSQd1xcmDi9+GhxZpxz6XLWAbBL+c0gJReHpxfjz4D+68qqHZ+HtbyI1/otHD8/ZSPbwTy5QvcStSFcYLEZNlkpvWDVac9gqvEZa18ktidjsY7q6qNm3D+I/sowyZtv9FZlEZPE5a5m3mHMbjuEO1bCm0bH0QWYZODdlj9CqOJZMz4TgnVKRaYIumqpY6EickQEgC5OhdCAakKfCfRw5dspAK4IijgJu46Ry4q0p4ANRDaYF7K3iVbA6GGA+VsAbnip6jrXKWtUmw9VIxnPfgFYgCy4kEaeO44dSlzTOsOx+k1AHtEEgiw/SeZttwVV4ixDqFCq6nuWiD+mbE/usLk9GxPfj2Ezz/O1ZJP0y9ep6nh7HgagfTa9tw4Ayi9XO3TdYrwXnzRUdhnH5pdTPDUPmaOVhIW0FOZPITyVopJYist32cXTsumONz9BzUZqQLD/KYyjxdebqWVJQNW3yj3J6pwPIJxfZdEBRhIO8Ce6eLWj+6hcZB6EFTltkALiaDXiCJVHi8A5m1x9fZaEt/Nk1zSd/z1UNAyiSVc4zLg64sVUVaRaYd6deyo0WTJ0kJ0JQ1QSLQoz+bq9w2H0jrCHwVAewVgCvSKKNkFR1roSo+VPit+iFlS2BWdESwQdlBhxdFD5tuHREDPeNawGDeNPITxuQsLiDoptaNyN7/wApP3Wu8fOAZRpDd9YutazG7783N91jM4aARAiB159eyhl49HoXhbJG0aMlo+K8BznEeZs3DQeELUUsb5SCL8enVBNqyJ6DsleyI5/nDirFN0JojjzUtR11FTXVXICVjk4oai5EAoAWgBLgpaNxB4KGmT8RykdaSgJHPDQhxW1HZQ026zfb79kc1gFgITCCF7OMQhsRRDwZH53R2hMqU+KhokzkKfCt83a/so9KKwdPzRzt+6oizLHCtsOt1K+0p4soqzl6FSCtcfgQZaiCVE4KrAtN0IlrpQjTupKlcU6TqjtmNc8/0glSgee+Isw+NjyP4aI+ENt5Bf8AW3oq/MWWsOB7WAQeSanOc527pLt7l0k8f5lZYy4PYngeB5+n5tB6x9I9OomWs6gH6KSo+XcPzqh8MIYwE7NaPYJ4PmPT0CseX0OpJlR1yupmya8IBGuhyLlAMN90YCgIGn/6Hq0fdNxDtR0juTyCZiCRUHUfupCIEDdygjSegPYWCkFoUYMDoE3Xa/FSCaZNlxbKWmYC4OgFAf/Z"/>
          <p:cNvSpPr>
            <a:spLocks noChangeAspect="1" noChangeArrowheads="1"/>
          </p:cNvSpPr>
          <p:nvPr/>
        </p:nvSpPr>
        <p:spPr bwMode="auto">
          <a:xfrm>
            <a:off x="215900" y="-171450"/>
            <a:ext cx="378786" cy="37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6" descr="data:image/jpeg;base64,/9j/4AAQSkZJRgABAQAAAQABAAD/2wCEAAkGBxQSEhQUEhAUFBUUEhYQFBQUFw8QEhUUFRQWFhQUFRQYHCggGBolGxQUITEhJSkrLi4uFx8zODMsNygtLisBCgoKDg0OGhAQGiwcHCUsLCwtLy0sLCwsLCwsLCwsLCwsLCwsLCs3LDcsLDcsKzcsLCwsKzcsLCwrNysrKysrK//AABEIALAAsAMBIgACEQEDEQH/xAAbAAABBQEBAAAAAAAAAAAAAAAEAQIDBQYAB//EADcQAAEDAgQEBAUCBgIDAAAAAAEAAhEDIQQFEjFBUWFxBiKBkRMyobHwUsFCYoLR4fFTcgcVI//EABkBAQADAQEAAAAAAAAAAAAAAAABAgUEA//EACARAAIDAAIDAQEBAAAAAAAAAAABAgMRBDESIUFxQlH/2gAMAwEAAhEDEQA/AK9LC4JVBJwSwuCWEAkJUqgxlbQwuPAWHM8AgIMzxYpMLiew2JWJzLNalXU0lobNgAmZo81Kjy54J1af5GgcvVDU6AkAHV2UaSlpDTabGbbGNwp3BpHAkWMWPG/2VpTynWBeSdgBdWdDwRWgEx2P7leUroLs948eb+GXoVnNs24F/RdVq6tgJ2gW2W8wPhiq07NG3C3+UBnPgxwBfTF5/h/YLzXIg3h6PiTS0xdN5Y6TIIPqrrL87qNd8wI5Hj6qtqYNwJD5B67+iaKBYf1A2XTqfRyOLXZ6HlmYNrNltjFxxCNhed5LjjTqMJMDUJ/68QfovRR0UkCQkITiuhAMIXQnkJEAyEhTyE0hALCWEoSoBAnJISoDlnfG9SKIH6nb9itEs146pk0mEbB9/wCoW+v3QGHo0i8hrRJNgF6d4Y8NtpsBddzt7LJeD8MHVp/SJ916pgxYLg5dr3xRpcKpZ5MIwmAa35WgdgEeygkooqmuI0GCuooavSKsahQ9QyoaRJivEmTCoBbzcCvOcUx1MkHgYPIhe0YyiHWPJeU+LKJpVS2LG4XbxLNeMz+ZBZ5IBbTBgjeAY5rbeHMQX0Gzu0lvsvOaVaPSy23gzFamOZuQdXvY/ZaBmmjXJYXIQImkJxC6EAiaQnlIQgOShclQHLoSrkAiqfFNMHDVJ4CR3BsFbLNeNMQQxjA2fiOI3gcIHW5CAF8EEAVHGwnfpC9IyhzXAQQRZeYZNl7jqpipbX5jAgkAddlYPy0ssytTF+rBf+q64ba1Ke6adFjjBI9bYwKdtJeY5TmlfC3rOJpfqB+IAOfOFs6XibDOYXNxVLaT52iPQrwdbXzTpVsX28Lio0Ddw9bIPFvaBOoD1Cx2Y5r8QmPiOBggtGkHre/0QVCkNn1ahiDoDmT9TKlV6HZhqjiGk2M24EFYb/yDQBY10XDo9/8ASMraAZois14NgHMvzBaYQmbZrh8RTdTe5zXjg5rmkOCmutxmmjztmnBpnnw3Wl8FvIxGnYGm6R2uqEUyJ1AjqAfdaTwNRDqj6n6QGjuTv9FpmPhtoXQuCVAIUickQCFNToSIBUq5cgOXFckKAQlD5jlTq1IlsEgEgG51Nggg8FMVc5SzVT4bnf0XPyG0lh2cKKlNp/4ZLLsGHGrpIhz9QjkRt+ckd/6MOoCkPKdYfrEE6tvM0/MIR+GyloqOmxmZFjz3CtG5eP8AkqdtRC45WPdR3Rq9Y0ZrNsI2hhfgsBLqkt1fxHUZedOwAB37c1o6+DYcNocxpaWaIgQPLEwhMbgWs2BLnEAuJJcRyk8Fa4psMAVZWNnrGtLSlwWHD6AJHmB0uBBHmHzCQhMT4ZbUrfF8rWy1/wAOGkS0RvvH9ytFQwUyWvcybnSZaTtdptw3UpwlThUae7BP0KlWZ0Q6tS0zzMmDbAkgmYPm9AszW8My99WfmLtPKB5R3mN+q9BrYBxEOqmOIA0/YKrzJwbDRwEDskbHHopOtSxMxvhPJxWqP+KC5tOIaABqJcRH0W+qZPpb8jG2MBloI4Hn3TfD2XtiSPml44eYWv7n3V9iWnTB9+imVspS0muqKjmGNCcmE3TwtNdGJLtnJE5IpIESQnFIgFXLlyARNKeUwoBjiiMuxOklp2db14IZxUFQqs4qUcZeux1yUkXlJumoR2KuqTxErIYKuddyTYBXvxobM81lWx8JeJt1WKcfIGzDMWtrsD9ptHVH5rjaYaBJvbiZPQBV9XDtqfM7pBMbqfDZcGm9QutAJI/P9IswtrCMtrk/K4wBxBF+Ss6WJDt7FV3lbs6CpGuDtiJ523VH69llL4ybE1bLK5hUlx9vdXmJNh1hUWIp6ntbzdftxVo+zyskanA4fSwXIOiIECOP7qozXNhHw2mbQ4/cBUVLMKukt+K4tk6QTcNmwlRsN121cfH5SOK7mNx8Yegym5TNKGpqdq6zPJFy4JUAkJE5NKAVcnBIUA1NKeUwhAQvUD0S8Id4QDKb9LgVpcNpqUiHCdxfqsw4I7KMVB0k/wClw8qv+0d/Dt/hhOU4FocWnURNvMZHY/3WmbgqABtVJgbmB1uqpuHJMhGUyeS54zTNB4wXF0WPJa2k1onqeEbovB4NlFsMaAN7cSdyVOylG6HxtUAKkpaHiBMTUE9AFT4aXGrU4MaQO5Cdjq5cdDLud9Aiswwwo4YsG8X6k7q0F0jxb1NmcpiAB0UjVExSNWuYwVSKIahqSJagJWpyaE4IBEhCckKAcAkTgF0IBhCYVKUxwQELgoXhTuUbggBnBRB+lwdyP04oh4Q1VRJJrGTGTi9RqsFi9QEHgrKfdefUsyfQNmlw3AG8H7hWDPFpNhQqzy0rLlTjw1437E17sRAMrP43Gmo7Sy5+gQ9B2IxOzPhNO5N3eyvstyttIc+JJ3J6qrSROuQuU5WKYk3cdyh/ENNzm6WSHEgNjeSRCvYsm0cLfW4f9R93K9NcpzWC+yNdb0yHiDAhj9Q2dvH6uPuqxq22aYQPaWnj9+BWPNEtcQ4QRutVrDFT0fSCKaFDTCmaoJHhOSBOCA4ppTikQD1y5LCAbCaQnwkIQEDlG4KZwUZagB3hQVWo0UyTAElWNDJwBqqHsBt6nipSIZX5thgyowj/AI2uHb5T+3utFl7GOE6RPoh24QVqbf1MkNPDSYlp5bBJlTS2WkQWnSQd1xcmDi9+GhxZpxz6XLWAbBL+c0gJReHpxfjz4D+68qqHZ+HtbyI1/otHD8/ZSPbwTy5QvcStSFcYLEZNlkpvWDVac9gqvEZa18ktidjsY7q6qNm3D+I/sowyZtv9FZlEZPE5a5m3mHMbjuEO1bCm0bH0QWYZODdlj9CqOJZMz4TgnVKRaYIumqpY6EickQEgC5OhdCAakKfCfRw5dspAK4IijgJu46Ry4q0p4ANRDaYF7K3iVbA6GGA+VsAbnip6jrXKWtUmw9VIxnPfgFYgCy4kEaeO44dSlzTOsOx+k1AHtEEgiw/SeZttwVV4ixDqFCq6nuWiD+mbE/usLk9GxPfj2Ezz/O1ZJP0y9ep6nh7HgagfTa9tw4Ayi9XO3TdYrwXnzRUdhnH5pdTPDUPmaOVhIW0FOZPITyVopJYist32cXTsumONz9BzUZqQLD/KYyjxdebqWVJQNW3yj3J6pwPIJxfZdEBRhIO8Ce6eLWj+6hcZB6EFTltkALiaDXiCJVHi8A5m1x9fZaEt/Nk1zSd/z1UNAyiSVc4zLg64sVUVaRaYd6deyo0WTJ0kJ0JQ1QSLQoz+bq9w2H0jrCHwVAewVgCvSKKNkFR1roSo+VPit+iFlS2BWdESwQdlBhxdFD5tuHREDPeNawGDeNPITxuQsLiDoptaNyN7/wApP3Wu8fOAZRpDd9YutazG7783N91jM4aARAiB159eyhl49HoXhbJG0aMlo+K8BznEeZs3DQeELUUsb5SCL8enVBNqyJ6DsleyI5/nDirFN0JojjzUtR11FTXVXICVjk4oai5EAoAWgBLgpaNxB4KGmT8RykdaSgJHPDQhxW1HZQ026zfb79kc1gFgITCCF7OMQhsRRDwZH53R2hMqU+KhokzkKfCt83a/so9KKwdPzRzt+6oizLHCtsOt1K+0p4soqzl6FSCtcfgQZaiCVE4KrAtN0IlrpQjTupKlcU6TqjtmNc8/0glSgee+Isw+NjyP4aI+ENt5Bf8AW3oq/MWWsOB7WAQeSanOc527pLt7l0k8f5lZYy4PYngeB5+n5tB6x9I9OomWs6gH6KSo+XcPzqh8MIYwE7NaPYJ4PmPT0CseX0OpJlR1yupmya8IBGuhyLlAMN90YCgIGn/6Hq0fdNxDtR0juTyCZiCRUHUfupCIEDdygjSegPYWCkFoUYMDoE3Xa/FSCaZNlxbKWmYC4OgFAf/Z"/>
          <p:cNvSpPr>
            <a:spLocks noChangeAspect="1" noChangeArrowheads="1"/>
          </p:cNvSpPr>
          <p:nvPr/>
        </p:nvSpPr>
        <p:spPr bwMode="auto">
          <a:xfrm>
            <a:off x="368300" y="-19050"/>
            <a:ext cx="378786" cy="37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6" name="Picture 2" descr="http://zumapressrequests.files.wordpress.com/2011/11/sony_uc_x_90_lila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t="1601" r="1090"/>
          <a:stretch/>
        </p:blipFill>
        <p:spPr bwMode="auto">
          <a:xfrm>
            <a:off x="3169147" y="969693"/>
            <a:ext cx="863919" cy="555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cxnSp>
        <p:nvCxnSpPr>
          <p:cNvPr id="18" name="Straight Connector 17"/>
          <p:cNvCxnSpPr>
            <a:stCxn id="8" idx="0"/>
            <a:endCxn id="15" idx="2"/>
          </p:cNvCxnSpPr>
          <p:nvPr/>
        </p:nvCxnSpPr>
        <p:spPr>
          <a:xfrm flipH="1" flipV="1">
            <a:off x="1809814" y="1231396"/>
            <a:ext cx="325300" cy="1456766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2916333" y="1525634"/>
            <a:ext cx="589636" cy="116591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30384" y="2153241"/>
            <a:ext cx="305952" cy="53492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747086" y="3469709"/>
            <a:ext cx="382386" cy="7222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2183876" y="4665301"/>
            <a:ext cx="189494" cy="59196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1"/>
          </p:cNvCxnSpPr>
          <p:nvPr/>
        </p:nvCxnSpPr>
        <p:spPr>
          <a:xfrm>
            <a:off x="3169147" y="4492701"/>
            <a:ext cx="1940831" cy="71447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17" idx="1"/>
          </p:cNvCxnSpPr>
          <p:nvPr/>
        </p:nvCxnSpPr>
        <p:spPr>
          <a:xfrm flipV="1">
            <a:off x="3188894" y="3428999"/>
            <a:ext cx="2674959" cy="11293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endCxn id="17" idx="0"/>
          </p:cNvCxnSpPr>
          <p:nvPr/>
        </p:nvCxnSpPr>
        <p:spPr>
          <a:xfrm flipH="1">
            <a:off x="6295813" y="969693"/>
            <a:ext cx="133564" cy="218133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7" idx="3"/>
            <a:endCxn id="9" idx="1"/>
          </p:cNvCxnSpPr>
          <p:nvPr/>
        </p:nvCxnSpPr>
        <p:spPr>
          <a:xfrm flipV="1">
            <a:off x="5208110" y="745145"/>
            <a:ext cx="988963" cy="58517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651131" y="2623624"/>
            <a:ext cx="1212722" cy="72388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http://zumapressrequests.files.wordpress.com/2011/11/sony_uc_x_90_lila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t="1601" r="1090"/>
          <a:stretch/>
        </p:blipFill>
        <p:spPr bwMode="auto">
          <a:xfrm>
            <a:off x="6197073" y="467174"/>
            <a:ext cx="863919" cy="555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" name="Picture 2" descr="http://zumapressrequests.files.wordpress.com/2011/11/sony_uc_x_90_lila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t="1601" r="1090"/>
          <a:stretch/>
        </p:blipFill>
        <p:spPr bwMode="auto">
          <a:xfrm>
            <a:off x="3895973" y="2067683"/>
            <a:ext cx="863919" cy="555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" name="Picture 2" descr="http://zumapressrequests.files.wordpress.com/2011/11/sony_uc_x_90_lila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t="1601" r="1090"/>
          <a:stretch/>
        </p:blipFill>
        <p:spPr bwMode="auto">
          <a:xfrm>
            <a:off x="5109978" y="4929200"/>
            <a:ext cx="863919" cy="555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" name="Picture 2" descr="http://zumapressrequests.files.wordpress.com/2011/11/sony_uc_x_90_lila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t="1601" r="1090"/>
          <a:stretch/>
        </p:blipFill>
        <p:spPr bwMode="auto">
          <a:xfrm>
            <a:off x="2183876" y="5257265"/>
            <a:ext cx="863919" cy="555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3" name="Picture 2" descr="http://zumapressrequests.files.wordpress.com/2011/11/sony_uc_x_90_lila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t="1601" r="1090"/>
          <a:stretch/>
        </p:blipFill>
        <p:spPr bwMode="auto">
          <a:xfrm>
            <a:off x="2346" y="3347510"/>
            <a:ext cx="863919" cy="555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4" name="Picture 2" descr="http://zumapressrequests.files.wordpress.com/2011/11/sony_uc_x_90_lila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t="1601" r="1090"/>
          <a:stretch/>
        </p:blipFill>
        <p:spPr bwMode="auto">
          <a:xfrm>
            <a:off x="135207" y="1705888"/>
            <a:ext cx="863919" cy="555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5" name="Picture 2" descr="http://zumapressrequests.files.wordpress.com/2011/11/sony_uc_x_90_lila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t="1601" r="1090"/>
          <a:stretch/>
        </p:blipFill>
        <p:spPr bwMode="auto">
          <a:xfrm>
            <a:off x="1377854" y="675455"/>
            <a:ext cx="863919" cy="555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7" name="Picture 2" descr="http://zumapressrequests.files.wordpress.com/2011/11/sony_uc_x_90_lila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t="1601" r="1090"/>
          <a:stretch/>
        </p:blipFill>
        <p:spPr bwMode="auto">
          <a:xfrm>
            <a:off x="5863853" y="3151028"/>
            <a:ext cx="863919" cy="555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7" name="Picture 2" descr="http://zumapressrequests.files.wordpress.com/2011/11/sony_uc_x_90_lila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t="1601" r="1090"/>
          <a:stretch/>
        </p:blipFill>
        <p:spPr bwMode="auto">
          <a:xfrm>
            <a:off x="4344191" y="1052351"/>
            <a:ext cx="863919" cy="555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53" y="2688162"/>
            <a:ext cx="2083322" cy="208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0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RedPlum.JPG"/>
          <p:cNvPicPr>
            <a:picLocks noChangeAspect="1"/>
          </p:cNvPicPr>
          <p:nvPr/>
        </p:nvPicPr>
        <p:blipFill>
          <a:blip r:embed="rId3"/>
          <a:srcRect t="13530"/>
          <a:stretch>
            <a:fillRect/>
          </a:stretch>
        </p:blipFill>
        <p:spPr bwMode="auto">
          <a:xfrm>
            <a:off x="0" y="82331"/>
            <a:ext cx="6123020" cy="652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oleman-recoveredre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87331">
            <a:off x="2180965" y="1515962"/>
            <a:ext cx="6292459" cy="3413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Valassis Lists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34537" y="5292870"/>
            <a:ext cx="2565656" cy="13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8763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screen1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800"/>
            <a:ext cx="9144000" cy="675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602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4" descr="volunteers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750"/>
            <a:ext cx="9144000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114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7032" y="952917"/>
            <a:ext cx="8115745" cy="3416320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tx2"/>
                </a:solidFill>
              </a:rPr>
              <a:t>Encourage enthusiastic and prominent citation of federal data sources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tx2"/>
                </a:solidFill>
              </a:rPr>
              <a:t>Build capacity of people and communities to use federal data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tx2"/>
                </a:solidFill>
              </a:rPr>
              <a:t>Make a plan B for data communities need, in case federal sources dry up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75229" y="4566164"/>
            <a:ext cx="3668771" cy="769441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chemeClr val="tx2"/>
                </a:solidFill>
              </a:rPr>
              <a:t>@</a:t>
            </a:r>
            <a:r>
              <a:rPr lang="en-US" sz="4400" dirty="0" err="1" smtClean="0">
                <a:solidFill>
                  <a:schemeClr val="tx2"/>
                </a:solidFill>
              </a:rPr>
              <a:t>denicewross</a:t>
            </a:r>
            <a:endParaRPr lang="en-US" sz="4400" dirty="0" smtClean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051" y="0"/>
            <a:ext cx="7913726" cy="769441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2"/>
                </a:solidFill>
              </a:rPr>
              <a:t>Opportunities in this moment</a:t>
            </a:r>
          </a:p>
        </p:txBody>
      </p:sp>
    </p:spTree>
    <p:extLst>
      <p:ext uri="{BB962C8B-B14F-4D97-AF65-F5344CB8AC3E}">
        <p14:creationId xmlns:p14="http://schemas.microsoft.com/office/powerpoint/2010/main" val="9776146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1587</TotalTime>
  <Words>157</Words>
  <Application>Microsoft Macintosh PowerPoint</Application>
  <PresentationFormat>On-screen Show (4:3)</PresentationFormat>
  <Paragraphs>34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Aharoni</vt:lpstr>
      <vt:lpstr>Arial</vt:lpstr>
      <vt:lpstr>Arial Unicode MS</vt:lpstr>
      <vt:lpstr>Calibri</vt:lpstr>
      <vt:lpstr>Garamond</vt:lpstr>
      <vt:lpstr>ＭＳ Ｐゴシック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GNOCDC</Company>
  <LinksUpToDate>false</LinksUpToDate>
  <SharedDoc>false</SharedDoc>
  <HyperlinkBase/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Denice Ross</dc:creator>
  <cp:lastModifiedBy>Katherine Kim</cp:lastModifiedBy>
  <cp:revision>40</cp:revision>
  <dcterms:created xsi:type="dcterms:W3CDTF">2014-03-17T16:43:55Z</dcterms:created>
  <dcterms:modified xsi:type="dcterms:W3CDTF">2017-04-21T16:49:21Z</dcterms:modified>
</cp:coreProperties>
</file>